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ACB9-87EE-45C2-9DCB-FD6A6901FBB7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E44A-F860-4BE6-B1C1-47707E7F7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94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ACB9-87EE-45C2-9DCB-FD6A6901FBB7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E44A-F860-4BE6-B1C1-47707E7F7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28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ACB9-87EE-45C2-9DCB-FD6A6901FBB7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E44A-F860-4BE6-B1C1-47707E7F7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5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ACB9-87EE-45C2-9DCB-FD6A6901FBB7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E44A-F860-4BE6-B1C1-47707E7F7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72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ACB9-87EE-45C2-9DCB-FD6A6901FBB7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E44A-F860-4BE6-B1C1-47707E7F7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8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ACB9-87EE-45C2-9DCB-FD6A6901FBB7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E44A-F860-4BE6-B1C1-47707E7F7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7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ACB9-87EE-45C2-9DCB-FD6A6901FBB7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E44A-F860-4BE6-B1C1-47707E7F7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21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ACB9-87EE-45C2-9DCB-FD6A6901FBB7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E44A-F860-4BE6-B1C1-47707E7F7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9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ACB9-87EE-45C2-9DCB-FD6A6901FBB7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E44A-F860-4BE6-B1C1-47707E7F7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3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ACB9-87EE-45C2-9DCB-FD6A6901FBB7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E44A-F860-4BE6-B1C1-47707E7F7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52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ACB9-87EE-45C2-9DCB-FD6A6901FBB7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E44A-F860-4BE6-B1C1-47707E7F7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7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9ACB9-87EE-45C2-9DCB-FD6A6901FBB7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9E44A-F860-4BE6-B1C1-47707E7F7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05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Гражданин. Учёный. Философ.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en-US" sz="3100" b="1" dirty="0" smtClean="0">
                <a:solidFill>
                  <a:srgbClr val="C00000"/>
                </a:solidFill>
              </a:rPr>
              <a:t>(</a:t>
            </a:r>
            <a:r>
              <a:rPr lang="ru-RU" sz="3100" b="1" dirty="0" smtClean="0">
                <a:solidFill>
                  <a:srgbClr val="C00000"/>
                </a:solidFill>
              </a:rPr>
              <a:t>Место П. Флоренского в российской истории.) </a:t>
            </a: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3886200"/>
            <a:ext cx="3986218" cy="1752600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chemeClr val="tx1"/>
                </a:solidFill>
              </a:rPr>
              <a:t>Бобоха</a:t>
            </a:r>
            <a:r>
              <a:rPr lang="ru-RU" sz="2800" dirty="0" smtClean="0">
                <a:solidFill>
                  <a:schemeClr val="tx1"/>
                </a:solidFill>
              </a:rPr>
              <a:t> Елена, 8класс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НОУРО «Сормовская </a:t>
            </a:r>
            <a:r>
              <a:rPr lang="ru-RU" sz="2800" dirty="0" err="1" smtClean="0">
                <a:solidFill>
                  <a:schemeClr val="tx1"/>
                </a:solidFill>
              </a:rPr>
              <a:t>православнаям</a:t>
            </a:r>
            <a:r>
              <a:rPr lang="ru-RU" sz="2800" dirty="0" smtClean="0">
                <a:solidFill>
                  <a:schemeClr val="tx1"/>
                </a:solidFill>
              </a:rPr>
              <a:t> гимназия»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34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88640"/>
            <a:ext cx="4896544" cy="62646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1911 году, вскоре после свадьбы, Павел принимает сан священника. В это время выпускник академии уже преподает в ней историю и философию, через год Флоренского назначают редактором академического журнала "Богословский вестник", а еще через два увидит свет его книга "Столп и утверждение истины".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301970" cy="57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665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88640"/>
            <a:ext cx="4258816" cy="593752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Круг его обязанностей чрезвычайно широк. В течение трех лет он работает в Комиссии по охране памятников искусства и старины Троице-Сергиевой лавры и одновременно пишет работу «Троице Сергиева лавра в России»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3816424" cy="593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38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/>
          </a:bodyPr>
          <a:lstStyle/>
          <a:p>
            <a:r>
              <a:rPr lang="ru-RU" dirty="0" smtClean="0"/>
              <a:t>В 1918 году Флоренский возглавляет комиссию по охране памятников Троице-Сергиевой Лавры. Отец Павел предпринял наивную попытку убедить власти, что Лавра величайшая духовная ценность и не может сохраниться как мертвый музей, без монахов и богослужения, но эти слова, конечно, не были услышаны. Богослужение в Лавре было запрещено. А 20 апреля 1920 года Троице-Сергиеву Лавру закрыли, но вместе со своими соратниками Флоренский успевает составить опись главных шедевров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347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3367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Участники совещания тайно проникли в Троицкий собор, где, прочитав молитву у раки с мощами Преподобного, отделили с помощью копия главу святого, которую заменили головой погребённого в лавре князя Трубецкого. Главу преподобного Сергия Радонежского временно поместили в ризнице. Вскоре граф Олсуфьев переместил Главу в дубовый ковчег и перенёс к себе домой (Сергиев Посад, улица Валовая). В 1928 году, Олсуфьев, опасаясь ареста, закопал ковчег у себя в саду.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371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 отца Павла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1928 году Флоренского ссылают в Нижний Новгород, там Павел Александрович три месяца работает в радиолаборатории, по крайне мере, так считают его </a:t>
            </a:r>
            <a:r>
              <a:rPr lang="ru-RU" dirty="0" err="1" smtClean="0"/>
              <a:t>родственникиБлагодаря</a:t>
            </a:r>
            <a:r>
              <a:rPr lang="ru-RU" dirty="0" smtClean="0"/>
              <a:t> усилиям друзей и родственников Флоренский возвращается в Москву, но ненадолго. В феврале 1933-ого снова арест, а затем 10 лет заключения. 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629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260648"/>
            <a:ext cx="4464496" cy="586551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Оказавшись на Дальнем Востоке, он не прекращает научную деятельность, правда уже под конвоем. Он занят проблемами строительства в условиях вечной мерзлоты, вскоре по методу разработанному Флоренским и его соратниками </a:t>
            </a:r>
            <a:r>
              <a:rPr lang="ru-RU" dirty="0" err="1" smtClean="0"/>
              <a:t>Каптелевым</a:t>
            </a:r>
            <a:r>
              <a:rPr lang="ru-RU" dirty="0" smtClean="0"/>
              <a:t> и Быковым будут строить северные города – Норильск, Сургут, Салехард.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" y="1187751"/>
            <a:ext cx="4824536" cy="361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587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24482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1934 году Павлу Флоренскому разрешили свидание с женой и тремя детьми – Марией, Михаилом и Ольгой. Это была последняя встреча с родными. Семья еще не успела уехать, а отца Павла под конвоем отправили в другой лагерь особого назначения.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5124"/>
            <a:ext cx="6165147" cy="397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611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860032" y="260648"/>
            <a:ext cx="4176464" cy="633670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23 октября 1934 года Флоренского </a:t>
            </a:r>
            <a:r>
              <a:rPr lang="ru-RU" dirty="0" err="1" smtClean="0"/>
              <a:t>этапируют</a:t>
            </a:r>
            <a:r>
              <a:rPr lang="ru-RU" dirty="0" smtClean="0"/>
              <a:t> на Соловки. Письма – единственный способ общения с семьей, в них он сожалеет о том, что пришлось оставить работы на БАМе. На Соловках Флоренский занимается добычей йода, делом для него совершенно новым. В своих письмах он присылает рисунки тех водорослей, которые изучал.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505319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426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ru-RU" dirty="0" smtClean="0"/>
              <a:t>Ученому в рясе не оказалось места в советском государстве. Из обвинительного заключения по делу №2886: «Флоренский Павел Александрович, профессор богословия, служитель культа, поп, выходец из знатной дворянской семьи, по политическим убеждениям крайне правый монархист, автор печатных трудов по богословию, в которых откровенно выражены его монархические убеждения».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671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Мученическая смерть отца Павла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 одной из легенд в день смерти Павла Александровича заключенные </a:t>
            </a:r>
            <a:r>
              <a:rPr lang="ru-RU" dirty="0" err="1" smtClean="0"/>
              <a:t>Соловков</a:t>
            </a:r>
            <a:r>
              <a:rPr lang="ru-RU" dirty="0" smtClean="0"/>
              <a:t> стали на колени, они отдавали дань уважения гениальному ученому и настоящему человеку. Труды Флоренского как врага народа оказались под запретом, его не разрешалось цитировать, на него нельзя было ссылаться. 25 ноября 1937 года Флоренский был вторично осужден – «без права переписки». В те времена это означало смертную казнь. Официальная дата кончины - 15 декабря 1943 года,  первоначально сообщенная родственникам, оказалась вымышленной.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64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352" y="44089"/>
            <a:ext cx="8229600" cy="1143000"/>
          </a:xfrm>
        </p:spPr>
        <p:txBody>
          <a:bodyPr/>
          <a:lstStyle/>
          <a:p>
            <a:r>
              <a:rPr lang="ru-RU" dirty="0" smtClean="0"/>
              <a:t>Детство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196752"/>
            <a:ext cx="3682752" cy="4929411"/>
          </a:xfrm>
        </p:spPr>
        <p:txBody>
          <a:bodyPr>
            <a:normAutofit fontScale="92500" lnSpcReduction="10000"/>
          </a:bodyPr>
          <a:lstStyle/>
          <a:p>
            <a:r>
              <a:rPr lang="vi-VN" dirty="0" smtClean="0"/>
              <a:t>Па́вел Алекса́ндрович Флоре́нский</a:t>
            </a:r>
            <a:endParaRPr lang="ru-RU" dirty="0" smtClean="0"/>
          </a:p>
          <a:p>
            <a:r>
              <a:rPr lang="ru-RU" dirty="0" smtClean="0"/>
              <a:t>Дата рождения: 22 января 1882 </a:t>
            </a:r>
          </a:p>
          <a:p>
            <a:r>
              <a:rPr lang="ru-RU" dirty="0" smtClean="0"/>
              <a:t>Место рождения: Евлах, </a:t>
            </a:r>
            <a:r>
              <a:rPr lang="ru-RU" dirty="0" err="1" smtClean="0"/>
              <a:t>Елизаветпольская</a:t>
            </a:r>
            <a:r>
              <a:rPr lang="ru-RU" dirty="0" smtClean="0"/>
              <a:t> губерния, Российская империя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94" y="980728"/>
            <a:ext cx="3810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548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Смерть Флоренского породила десятки легенд. Согласно одной из них, он не был расстрелян, а умер от голода на Соловках, отдавая свой паек другим з/к - литераторам, режиссерам, священникам…</a:t>
            </a:r>
          </a:p>
          <a:p>
            <a:r>
              <a:rPr lang="ru-RU" dirty="0" smtClean="0"/>
              <a:t>Родственникам удалось добиться реабилитации Флоренского только в 1958 году и еще тридцать лет потребовалось, чтобы узнать точную дату его смерти. Полвека спустя после его убийства семье из архивов госбезопасности передали рукопись, написанную в тюрьме: «Предполагаемое государственное устройство в будущем» - политическое завещание великого мыслителя.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472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2592288"/>
          </a:xfrm>
        </p:spPr>
        <p:txBody>
          <a:bodyPr/>
          <a:lstStyle/>
          <a:p>
            <a:r>
              <a:rPr lang="ru-RU" dirty="0" smtClean="0"/>
              <a:t>Свидетельство о смерти: «Гражданин Флоренский Павел Александрович умер 8 декабря 1937 года, возраст 55 лет, причина смерти – расстрел».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41819"/>
            <a:ext cx="5817468" cy="388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545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88640"/>
            <a:ext cx="4320480" cy="593752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Мать Флоренского происходила из знатного армянского рода Сапаровых. Ольга Павловна Сапарова — была при крещении названа </a:t>
            </a:r>
            <a:r>
              <a:rPr lang="ru-RU" dirty="0" err="1" smtClean="0"/>
              <a:t>Саломией</a:t>
            </a:r>
            <a:r>
              <a:rPr lang="ru-RU" dirty="0" smtClean="0"/>
              <a:t> (</a:t>
            </a:r>
            <a:r>
              <a:rPr lang="ru-RU" dirty="0" err="1" smtClean="0"/>
              <a:t>Саломэ</a:t>
            </a:r>
            <a:r>
              <a:rPr lang="ru-RU" dirty="0" smtClean="0"/>
              <a:t> — по-армянски); она — армяно-григорианского исповедания.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67342"/>
            <a:ext cx="4680520" cy="363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01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60648"/>
            <a:ext cx="4248472" cy="586551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Отец Александр Иванович Флоренский— русский, происходил из духовного звания; </a:t>
            </a:r>
            <a:r>
              <a:rPr lang="ru-RU" dirty="0" smtClean="0"/>
              <a:t>образованный, </a:t>
            </a:r>
            <a:r>
              <a:rPr lang="ru-RU" dirty="0" smtClean="0"/>
              <a:t>культурный человек</a:t>
            </a:r>
            <a:r>
              <a:rPr lang="ru-RU" smtClean="0"/>
              <a:t>, </a:t>
            </a:r>
            <a:r>
              <a:rPr lang="ru-RU" smtClean="0"/>
              <a:t>не </a:t>
            </a:r>
            <a:r>
              <a:rPr lang="ru-RU" dirty="0" smtClean="0"/>
              <a:t>утративший связи </a:t>
            </a:r>
            <a:r>
              <a:rPr lang="ru-RU" smtClean="0"/>
              <a:t>с </a:t>
            </a:r>
            <a:r>
              <a:rPr lang="ru-RU" smtClean="0"/>
              <a:t>церковью</a:t>
            </a:r>
            <a:r>
              <a:rPr lang="ru-RU"/>
              <a:t> </a:t>
            </a:r>
            <a:r>
              <a:rPr lang="ru-RU" smtClean="0"/>
              <a:t>и</a:t>
            </a:r>
            <a:r>
              <a:rPr lang="ru-RU" smtClean="0"/>
              <a:t> </a:t>
            </a:r>
            <a:r>
              <a:rPr lang="ru-RU" dirty="0" smtClean="0"/>
              <a:t>религиозной жизнью. Работал инженером на строительстве Закавказской железной дороги.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771628" cy="35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50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55976" y="188640"/>
            <a:ext cx="4767924" cy="63367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Брак Флоренских отличался удивительной гармонией, приоритет семейного начала над всем окружающим никогда не подвергался сомнению. Вслед за первенцем Павлом родились его сестры и братья: Юлия, Елизавета, Александр, Ольга, Раиса и Андрей.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9478"/>
            <a:ext cx="4427984" cy="354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6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88640"/>
            <a:ext cx="4608512" cy="666936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Закончив общеобразовательную  гимназию в Тифлисе, юноша едет в Москву поступать на математический факультет Московского университета, поскольку еще во время учебы в гимназии проявил незаурядные математические способности и склонность к теоретическим исследованиям в области природоведения.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3" y="332656"/>
            <a:ext cx="3700636" cy="606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107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260648"/>
            <a:ext cx="4104456" cy="5865515"/>
          </a:xfrm>
        </p:spPr>
        <p:txBody>
          <a:bodyPr/>
          <a:lstStyle/>
          <a:p>
            <a:r>
              <a:rPr lang="ru-RU" dirty="0" smtClean="0"/>
              <a:t>В 1904 году Павел Флоренский переселяется в Сергиев-Посад, теперь он студент духовной академии. Точные науки уступают место философии, религии и искусству.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5" y="1052734"/>
            <a:ext cx="5152777" cy="37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78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16632"/>
            <a:ext cx="3826768" cy="600953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Павел Флоренский с женой Анной Михайловной, урожденной Гиацинтовой. </a:t>
            </a:r>
          </a:p>
          <a:p>
            <a:r>
              <a:rPr lang="ru-RU" sz="2800" dirty="0" smtClean="0"/>
              <a:t>Анна родилась и выросла в многодетной семье управляющего хозяйством помещиков Шиловских в Рязанской Губернии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5"/>
            <a:ext cx="3744416" cy="51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804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260648"/>
            <a:ext cx="3888432" cy="5865515"/>
          </a:xfrm>
        </p:spPr>
        <p:txBody>
          <a:bodyPr>
            <a:normAutofit/>
          </a:bodyPr>
          <a:lstStyle/>
          <a:p>
            <a:r>
              <a:rPr lang="ru-RU" dirty="0"/>
              <a:t>Дом в Сергиевом Посаде. </a:t>
            </a:r>
            <a:r>
              <a:rPr lang="ru-RU" dirty="0" err="1"/>
              <a:t>А.М.Флоренская</a:t>
            </a:r>
            <a:r>
              <a:rPr lang="ru-RU" dirty="0"/>
              <a:t> со своей матерью </a:t>
            </a:r>
            <a:r>
              <a:rPr lang="ru-RU" dirty="0" err="1"/>
              <a:t>Н.П.Гиацинтовой</a:t>
            </a:r>
            <a:r>
              <a:rPr lang="ru-RU" dirty="0"/>
              <a:t> и детьми (слева направо): Михаил, Ольга, Мария, Кирилл (стоит). Около 1928.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1964"/>
            <a:ext cx="5256584" cy="375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5267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946</Words>
  <Application>Microsoft Office PowerPoint</Application>
  <PresentationFormat>Экран (4:3)</PresentationFormat>
  <Paragraphs>30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Гражданин. Учёный. Философ. (Место П. Флоренского в российской истории.) </vt:lpstr>
      <vt:lpstr>Детство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Ссылки отца Павла</vt:lpstr>
      <vt:lpstr>Презентация PowerPoint</vt:lpstr>
      <vt:lpstr>Презентация PowerPoint</vt:lpstr>
      <vt:lpstr>Презентация PowerPoint</vt:lpstr>
      <vt:lpstr>Презентация PowerPoint</vt:lpstr>
      <vt:lpstr>Мученическая смерть отца Павла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Гражданин. Учёный. Философ.</dc:title>
  <dc:creator>Юрий</dc:creator>
  <cp:lastModifiedBy>Сергей</cp:lastModifiedBy>
  <cp:revision>14</cp:revision>
  <dcterms:created xsi:type="dcterms:W3CDTF">2014-12-26T17:40:45Z</dcterms:created>
  <dcterms:modified xsi:type="dcterms:W3CDTF">2015-01-11T16:21:56Z</dcterms:modified>
</cp:coreProperties>
</file>